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0" r:id="rId3"/>
    <p:sldId id="265" r:id="rId4"/>
    <p:sldId id="266" r:id="rId5"/>
    <p:sldId id="272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6" autoAdjust="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E0022-FA3F-4B85-9862-98CBB525A031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9E1D5-8151-4FAB-BA5D-4679333B6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43117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47664" y="18864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– детский сад № 5 р. п. Земетчино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№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26876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cap="small" dirty="0" smtClean="0">
                <a:latin typeface="Monotype Corsiva" pitchFamily="66" charset="0"/>
              </a:rPr>
              <a:t>Праздник весёлый мы мамам  подарим!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SDC1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6480720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d793cca7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077072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марта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Международный Женский день. В этот замечательный праздник принято поздравлять любимых мам, дорогих бабушек, девочек и всех женщин на земле!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SDC1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60648"/>
            <a:ext cx="6034617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204aa5f7fc1bd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764703"/>
            <a:ext cx="2736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солнце ярко светит!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души желаю я: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счастливей всех на свете,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Бабушка милая моя!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DC1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548680"/>
            <a:ext cx="4536504" cy="5721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37744038_351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17693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марте есть такой денёк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цифрой, словно кренделёк.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из вас, ребята, знает,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Цифра что обозначает?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хором скажут нам: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Это праздник наших мам!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SDC10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836712"/>
            <a:ext cx="4176464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548680"/>
            <a:ext cx="43924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Восьмое марта! Женский день!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Журчит ручей, звенит капель.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солнце светит, тает снег,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лучший в мире – мамин смех.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DC1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176464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132</Words>
  <Application>Microsoft Office PowerPoint</Application>
  <PresentationFormat>Экран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2014-02-27T07:50:22Z</dcterms:created>
  <dcterms:modified xsi:type="dcterms:W3CDTF">2016-03-08T10:25:32Z</dcterms:modified>
</cp:coreProperties>
</file>